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84" r:id="rId3"/>
    <p:sldId id="287" r:id="rId4"/>
    <p:sldId id="296" r:id="rId5"/>
    <p:sldId id="294" r:id="rId6"/>
    <p:sldId id="299" r:id="rId7"/>
    <p:sldId id="288" r:id="rId8"/>
    <p:sldId id="298" r:id="rId9"/>
    <p:sldId id="297" r:id="rId10"/>
    <p:sldId id="289" r:id="rId11"/>
    <p:sldId id="290" r:id="rId12"/>
    <p:sldId id="291" r:id="rId13"/>
    <p:sldId id="300" r:id="rId14"/>
    <p:sldId id="292" r:id="rId15"/>
    <p:sldId id="301" r:id="rId16"/>
    <p:sldId id="303" r:id="rId17"/>
    <p:sldId id="304" r:id="rId18"/>
    <p:sldId id="293" r:id="rId19"/>
    <p:sldId id="30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FDAA1-6E64-492B-BF2E-1B6ED73992CE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0FEFE-2E0E-4388-A2CC-37C96954F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11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0FEFE-2E0E-4388-A2CC-37C96954FA6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93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3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606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80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3751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70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11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5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5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1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1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0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9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7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10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altLang="ko-KR" sz="3600" dirty="0"/>
              <a:t>1. Data Structure and Algorithms 2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Priority Queue and Heap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206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Binary Heap for Priority Queue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Binary heap for priority queue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Linked list: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Sorted and Unsorted implementation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Tree based: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Should be balanced tree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Binary tree: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Shape property : complete tree</a:t>
            </a:r>
            <a:r>
              <a:rPr lang="ko-KR" altLang="en-US" sz="1400" dirty="0"/>
              <a:t>여야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Heap property :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첫번째는</a:t>
            </a:r>
            <a:r>
              <a:rPr lang="ko-KR" altLang="en-US" sz="1400" dirty="0"/>
              <a:t> </a:t>
            </a:r>
            <a:r>
              <a:rPr lang="en-US" altLang="ko-KR" sz="1400" dirty="0"/>
              <a:t>complete tree</a:t>
            </a:r>
            <a:r>
              <a:rPr lang="ko-KR" altLang="en-US" sz="1400" dirty="0"/>
              <a:t>가 아니기 때문에 </a:t>
            </a:r>
            <a:r>
              <a:rPr lang="en-US" altLang="ko-KR" sz="1400" dirty="0"/>
              <a:t>No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두번째도</a:t>
            </a:r>
            <a:r>
              <a:rPr lang="ko-KR" altLang="en-US" sz="1400" dirty="0"/>
              <a:t> </a:t>
            </a:r>
            <a:r>
              <a:rPr lang="en-US" altLang="ko-KR" sz="1400" dirty="0"/>
              <a:t>complete tree</a:t>
            </a:r>
            <a:r>
              <a:rPr lang="ko-KR" altLang="en-US" sz="1400" dirty="0"/>
              <a:t>가 아니기 때문에 </a:t>
            </a:r>
            <a:r>
              <a:rPr lang="en-US" altLang="ko-KR" sz="1400" dirty="0"/>
              <a:t>NO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세번째는</a:t>
            </a:r>
            <a:r>
              <a:rPr lang="ko-KR" altLang="en-US" sz="1400" dirty="0"/>
              <a:t> </a:t>
            </a:r>
            <a:r>
              <a:rPr lang="en-US" altLang="ko-KR" sz="1400" dirty="0"/>
              <a:t>complete tree</a:t>
            </a:r>
            <a:r>
              <a:rPr lang="ko-KR" altLang="en-US" sz="1400" dirty="0"/>
              <a:t>이고 </a:t>
            </a:r>
            <a:r>
              <a:rPr lang="en-US" altLang="ko-KR" sz="1400" dirty="0"/>
              <a:t>parents value</a:t>
            </a:r>
            <a:r>
              <a:rPr lang="ko-KR" altLang="en-US" sz="1400" dirty="0"/>
              <a:t>가 </a:t>
            </a:r>
            <a:r>
              <a:rPr lang="en-US" altLang="ko-KR" sz="1400" dirty="0"/>
              <a:t>child value</a:t>
            </a:r>
            <a:r>
              <a:rPr lang="ko-KR" altLang="en-US" sz="1400" dirty="0"/>
              <a:t>보다 크다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23" y="1670514"/>
            <a:ext cx="7005351" cy="49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6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Reference Structure of Binary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Structure of binary heap using reference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위쪽은 </a:t>
            </a:r>
            <a:r>
              <a:rPr lang="en-US" altLang="ko-KR" sz="1400" dirty="0"/>
              <a:t>full tree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과정은 </a:t>
            </a:r>
            <a:r>
              <a:rPr lang="en-US" altLang="ko-KR" sz="1400" dirty="0"/>
              <a:t>complete tree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11</a:t>
            </a:r>
            <a:r>
              <a:rPr lang="ko-KR" altLang="en-US" sz="1400" dirty="0"/>
              <a:t>번째에 값을 채워야 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 </a:t>
            </a:r>
            <a:r>
              <a:rPr lang="en-US" altLang="ko-KR" sz="1400" dirty="0"/>
              <a:t>level</a:t>
            </a:r>
            <a:r>
              <a:rPr lang="ko-KR" altLang="en-US" sz="1400" dirty="0"/>
              <a:t>의 </a:t>
            </a:r>
            <a:r>
              <a:rPr lang="en-US" altLang="ko-KR" sz="1400" dirty="0"/>
              <a:t>3</a:t>
            </a:r>
            <a:r>
              <a:rPr lang="ko-KR" altLang="en-US" sz="1400" dirty="0"/>
              <a:t>번째 </a:t>
            </a:r>
            <a:r>
              <a:rPr lang="en-US" altLang="ko-KR" sz="1400" dirty="0"/>
              <a:t>node</a:t>
            </a:r>
            <a:r>
              <a:rPr lang="ko-KR" altLang="en-US" sz="1400" dirty="0"/>
              <a:t>에 넣으면 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찾아가는 방법은 </a:t>
            </a:r>
            <a:r>
              <a:rPr lang="en-US" altLang="ko-KR" sz="1400" dirty="0"/>
              <a:t>3</a:t>
            </a:r>
            <a:r>
              <a:rPr lang="ko-KR" altLang="en-US" sz="1400" dirty="0"/>
              <a:t>을 </a:t>
            </a:r>
            <a:r>
              <a:rPr lang="en-US" altLang="ko-KR" sz="1400" dirty="0"/>
              <a:t>2</a:t>
            </a:r>
            <a:r>
              <a:rPr lang="ko-KR" altLang="en-US" sz="1400" dirty="0"/>
              <a:t>진수로 표현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11</a:t>
            </a:r>
            <a:r>
              <a:rPr lang="ko-KR" altLang="en-US" sz="1400" dirty="0"/>
              <a:t>의 </a:t>
            </a:r>
            <a:r>
              <a:rPr lang="en-US" altLang="ko-KR" sz="1400" dirty="0"/>
              <a:t>2</a:t>
            </a:r>
            <a:r>
              <a:rPr lang="ko-KR" altLang="en-US" sz="1400" dirty="0"/>
              <a:t>진수가 되는데</a:t>
            </a:r>
            <a:r>
              <a:rPr lang="en-US" altLang="ko-KR" sz="1400" dirty="0"/>
              <a:t>, -&gt;00011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Root</a:t>
            </a:r>
            <a:r>
              <a:rPr lang="ko-KR" altLang="en-US" sz="1400" dirty="0"/>
              <a:t>에서 </a:t>
            </a:r>
            <a:r>
              <a:rPr lang="en-US" altLang="ko-KR" sz="1400" dirty="0"/>
              <a:t>0</a:t>
            </a:r>
            <a:r>
              <a:rPr lang="ko-KR" altLang="en-US" sz="1400" dirty="0"/>
              <a:t>이면 </a:t>
            </a:r>
            <a:r>
              <a:rPr lang="en-US" altLang="ko-KR" sz="1400" dirty="0"/>
              <a:t>LHS, 1</a:t>
            </a:r>
            <a:r>
              <a:rPr lang="ko-KR" altLang="en-US" sz="1400" dirty="0"/>
              <a:t>이면 </a:t>
            </a:r>
            <a:r>
              <a:rPr lang="en-US" altLang="ko-KR" sz="1400" dirty="0"/>
              <a:t>RHS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0=LSH, 1=RHS, 1=RHS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" y="2294815"/>
            <a:ext cx="7443537" cy="347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05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Insert Operation of Binary Heap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Insert operation of binary heap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Percolate-up = </a:t>
            </a:r>
            <a:r>
              <a:rPr lang="ko-KR" altLang="en-US" sz="1400" dirty="0"/>
              <a:t>스며들다 </a:t>
            </a:r>
            <a:r>
              <a:rPr lang="en-US" altLang="ko-KR" sz="1400" dirty="0"/>
              <a:t>= leap</a:t>
            </a:r>
            <a:r>
              <a:rPr lang="ko-KR" altLang="en-US" sz="1400" dirty="0"/>
              <a:t>서 위로 올라간다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Binary heap</a:t>
            </a:r>
            <a:r>
              <a:rPr lang="ko-KR" altLang="en-US" sz="1400" dirty="0"/>
              <a:t>을 만족시키기 위해 </a:t>
            </a:r>
            <a:r>
              <a:rPr lang="en-US" altLang="ko-KR" sz="1400" dirty="0"/>
              <a:t>approaching toward a root 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1. </a:t>
            </a:r>
            <a:r>
              <a:rPr lang="ko-KR" altLang="en-US" sz="1400" dirty="0"/>
              <a:t>다음 </a:t>
            </a:r>
            <a:r>
              <a:rPr lang="ko-KR" altLang="en-US" sz="1400" dirty="0" err="1"/>
              <a:t>노드에</a:t>
            </a:r>
            <a:r>
              <a:rPr lang="ko-KR" altLang="en-US" sz="1400" dirty="0"/>
              <a:t> </a:t>
            </a:r>
            <a:r>
              <a:rPr lang="en-US" altLang="ko-KR" sz="1400" dirty="0"/>
              <a:t>value</a:t>
            </a:r>
            <a:r>
              <a:rPr lang="ko-KR" altLang="en-US" sz="1400" dirty="0"/>
              <a:t>를 </a:t>
            </a:r>
            <a:r>
              <a:rPr lang="en-US" altLang="ko-KR" sz="1400" dirty="0"/>
              <a:t>insert</a:t>
            </a:r>
            <a:r>
              <a:rPr lang="ko-KR" altLang="en-US" sz="1400" dirty="0"/>
              <a:t>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   heap property</a:t>
            </a:r>
            <a:r>
              <a:rPr lang="ko-KR" altLang="en-US" sz="1400" dirty="0"/>
              <a:t>와 </a:t>
            </a:r>
            <a:r>
              <a:rPr lang="en-US" altLang="ko-KR" sz="1400" dirty="0"/>
              <a:t>structure property</a:t>
            </a:r>
            <a:r>
              <a:rPr lang="ko-KR" altLang="en-US" sz="1400" dirty="0"/>
              <a:t>때문에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   </a:t>
            </a:r>
            <a:r>
              <a:rPr lang="ko-KR" altLang="en-US" sz="1400" dirty="0"/>
              <a:t>하지만 </a:t>
            </a:r>
            <a:r>
              <a:rPr lang="en-US" altLang="ko-KR" sz="1400" dirty="0"/>
              <a:t>heap</a:t>
            </a:r>
            <a:r>
              <a:rPr lang="ko-KR" altLang="en-US" sz="1400" dirty="0"/>
              <a:t>의 조건은 깨짐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고쳐줘야함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2. node’s</a:t>
            </a:r>
            <a:r>
              <a:rPr lang="ko-KR" altLang="en-US" sz="1400" dirty="0"/>
              <a:t>의 </a:t>
            </a:r>
            <a:r>
              <a:rPr lang="en-US" altLang="ko-KR" sz="1400" dirty="0"/>
              <a:t>parents</a:t>
            </a:r>
            <a:r>
              <a:rPr lang="ko-KR" altLang="en-US" sz="1400" dirty="0"/>
              <a:t>와 </a:t>
            </a:r>
            <a:r>
              <a:rPr lang="en-US" altLang="ko-KR" sz="1400" dirty="0"/>
              <a:t>value</a:t>
            </a:r>
            <a:r>
              <a:rPr lang="ko-KR" altLang="en-US" sz="1400" dirty="0"/>
              <a:t>를 비교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   value</a:t>
            </a:r>
            <a:r>
              <a:rPr lang="ko-KR" altLang="en-US" sz="1400" dirty="0"/>
              <a:t>가 크면 </a:t>
            </a:r>
            <a:r>
              <a:rPr lang="en-US" altLang="ko-KR" sz="1400" dirty="0"/>
              <a:t>exchange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  -&gt; Percolate-up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3. </a:t>
            </a:r>
            <a:r>
              <a:rPr lang="ko-KR" altLang="en-US" sz="1400" dirty="0"/>
              <a:t>그 다음 </a:t>
            </a:r>
            <a:r>
              <a:rPr lang="en-US" altLang="ko-KR" sz="1400" dirty="0"/>
              <a:t>Recursion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670514"/>
            <a:ext cx="6699867" cy="488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05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Insert Operation of Binary Heap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Implementation of insert of binary heap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70</a:t>
            </a:r>
            <a:r>
              <a:rPr lang="ko-KR" altLang="en-US" sz="1400" dirty="0"/>
              <a:t>과 </a:t>
            </a:r>
            <a:r>
              <a:rPr lang="en-US" altLang="ko-KR" sz="1400" dirty="0"/>
              <a:t>19</a:t>
            </a:r>
            <a:r>
              <a:rPr lang="ko-KR" altLang="en-US" sz="1400" dirty="0"/>
              <a:t>를 비교해서 </a:t>
            </a:r>
            <a:r>
              <a:rPr lang="en-US" altLang="ko-KR" sz="1400" dirty="0"/>
              <a:t>child</a:t>
            </a:r>
            <a:r>
              <a:rPr lang="ko-KR" altLang="en-US" sz="1400" dirty="0"/>
              <a:t>의 </a:t>
            </a:r>
            <a:r>
              <a:rPr lang="en-US" altLang="ko-KR" sz="1400" dirty="0"/>
              <a:t>value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크기때문에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다시한번</a:t>
            </a:r>
            <a:r>
              <a:rPr lang="ko-KR" altLang="en-US" sz="1400" dirty="0"/>
              <a:t> </a:t>
            </a:r>
            <a:r>
              <a:rPr lang="en-US" altLang="ko-KR" sz="1400" dirty="0"/>
              <a:t>exchange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더 이상  자리가 바뀌지 않으면 전체가 </a:t>
            </a:r>
            <a:r>
              <a:rPr lang="en-US" altLang="ko-KR" sz="1400" dirty="0"/>
              <a:t>heap property</a:t>
            </a:r>
            <a:r>
              <a:rPr lang="ko-KR" altLang="en-US" sz="1400" dirty="0"/>
              <a:t>가 만족하게 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Enqueue</a:t>
            </a:r>
            <a:r>
              <a:rPr lang="ko-KR" altLang="en-US" sz="1400" dirty="0"/>
              <a:t>는 </a:t>
            </a:r>
            <a:r>
              <a:rPr lang="en-US" altLang="ko-KR" sz="1400" dirty="0"/>
              <a:t>value</a:t>
            </a:r>
            <a:r>
              <a:rPr lang="ko-KR" altLang="en-US" sz="1400" dirty="0"/>
              <a:t>와 </a:t>
            </a:r>
            <a:r>
              <a:rPr lang="en-US" altLang="ko-KR" sz="1400" dirty="0"/>
              <a:t>priority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Value</a:t>
            </a:r>
            <a:r>
              <a:rPr lang="ko-KR" altLang="en-US" sz="1400" dirty="0"/>
              <a:t>를 </a:t>
            </a:r>
            <a:r>
              <a:rPr lang="en-US" altLang="ko-KR" sz="1400" dirty="0"/>
              <a:t>array</a:t>
            </a:r>
            <a:r>
              <a:rPr lang="ko-KR" altLang="en-US" sz="1400" dirty="0"/>
              <a:t>차원에 넣고 그 다음에 </a:t>
            </a:r>
            <a:r>
              <a:rPr lang="en-US" altLang="ko-KR" sz="1400" dirty="0" err="1"/>
              <a:t>percorlateUp</a:t>
            </a:r>
            <a:r>
              <a:rPr lang="ko-KR" altLang="en-US" sz="1400" dirty="0"/>
              <a:t>을 하게 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저장된 값의 </a:t>
            </a:r>
            <a:r>
              <a:rPr lang="en-US" altLang="ko-KR" sz="1400" dirty="0"/>
              <a:t>index</a:t>
            </a:r>
            <a:r>
              <a:rPr lang="ko-KR" altLang="en-US" sz="1400" dirty="0"/>
              <a:t>가 들어오게 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Index</a:t>
            </a:r>
            <a:r>
              <a:rPr lang="ko-KR" altLang="en-US" sz="1400" dirty="0"/>
              <a:t>가 </a:t>
            </a:r>
            <a:r>
              <a:rPr lang="en-US" altLang="ko-KR" sz="1400" dirty="0"/>
              <a:t>0</a:t>
            </a:r>
            <a:r>
              <a:rPr lang="ko-KR" altLang="en-US" sz="1400" dirty="0"/>
              <a:t>이 되면 </a:t>
            </a:r>
            <a:r>
              <a:rPr lang="en-US" altLang="ko-KR" sz="1400" dirty="0"/>
              <a:t>root</a:t>
            </a:r>
            <a:r>
              <a:rPr lang="ko-KR" altLang="en-US" sz="1400" dirty="0"/>
              <a:t>가 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Parents</a:t>
            </a:r>
            <a:r>
              <a:rPr lang="ko-KR" altLang="en-US" sz="1400" dirty="0"/>
              <a:t>를 찾고 비교를 하게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Value</a:t>
            </a:r>
            <a:r>
              <a:rPr lang="ko-KR" altLang="en-US" sz="1400" dirty="0"/>
              <a:t>가 크면 </a:t>
            </a:r>
            <a:r>
              <a:rPr lang="en-US" altLang="ko-KR" sz="1400" dirty="0"/>
              <a:t>exchange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다음 </a:t>
            </a:r>
            <a:r>
              <a:rPr lang="en-US" altLang="ko-KR" sz="1400" dirty="0"/>
              <a:t>recursion 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01" y="2133601"/>
            <a:ext cx="7451973" cy="402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0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7. Delete Operation of Binary Heap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Delete operation of binary heap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Delete</a:t>
            </a:r>
            <a:r>
              <a:rPr lang="ko-KR" altLang="en-US" sz="1400" dirty="0"/>
              <a:t>는 </a:t>
            </a:r>
            <a:r>
              <a:rPr lang="en-US" altLang="ko-KR" sz="1400" dirty="0"/>
              <a:t>Percolate-down</a:t>
            </a:r>
            <a:r>
              <a:rPr lang="ko-KR" altLang="en-US" sz="1400" dirty="0"/>
              <a:t>을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Root</a:t>
            </a:r>
            <a:r>
              <a:rPr lang="ko-KR" altLang="en-US" sz="1400" dirty="0"/>
              <a:t>를 지운다는 가정하에 시작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지우는게</a:t>
            </a:r>
            <a:r>
              <a:rPr lang="ko-KR" altLang="en-US" sz="1400" dirty="0"/>
              <a:t> 이상적</a:t>
            </a:r>
            <a:r>
              <a:rPr lang="en-US" altLang="ko-KR" sz="1400" dirty="0"/>
              <a:t>, root</a:t>
            </a:r>
            <a:r>
              <a:rPr lang="ko-KR" altLang="en-US" sz="1400" dirty="0"/>
              <a:t>로 올린다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Structure</a:t>
            </a:r>
            <a:r>
              <a:rPr lang="ko-KR" altLang="en-US" sz="1400" dirty="0"/>
              <a:t>만족</a:t>
            </a:r>
            <a:r>
              <a:rPr lang="en-US" altLang="ko-KR" sz="1400" dirty="0"/>
              <a:t>, heap</a:t>
            </a:r>
            <a:r>
              <a:rPr lang="ko-KR" altLang="en-US" sz="1400" dirty="0"/>
              <a:t>은 만족하지 않음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1. root node</a:t>
            </a:r>
            <a:r>
              <a:rPr lang="ko-KR" altLang="en-US" sz="1400" dirty="0"/>
              <a:t>의 값을 지우고 </a:t>
            </a:r>
            <a:r>
              <a:rPr lang="en-US" altLang="ko-KR" sz="1400" dirty="0"/>
              <a:t>last</a:t>
            </a:r>
            <a:r>
              <a:rPr lang="ko-KR" altLang="en-US" sz="1400" dirty="0"/>
              <a:t> </a:t>
            </a:r>
            <a:r>
              <a:rPr lang="en-US" altLang="ko-KR" sz="1400" dirty="0"/>
              <a:t>node</a:t>
            </a:r>
            <a:r>
              <a:rPr lang="ko-KR" altLang="en-US" sz="1400" dirty="0"/>
              <a:t>의 값을 가져온다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2. value</a:t>
            </a:r>
            <a:r>
              <a:rPr lang="ko-KR" altLang="en-US" sz="1400" dirty="0"/>
              <a:t>를 </a:t>
            </a:r>
            <a:r>
              <a:rPr lang="en-US" altLang="ko-KR" sz="1400" dirty="0"/>
              <a:t>child values</a:t>
            </a:r>
            <a:r>
              <a:rPr lang="ko-KR" altLang="en-US" sz="1400" dirty="0"/>
              <a:t>과 비교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3. value</a:t>
            </a:r>
            <a:r>
              <a:rPr lang="ko-KR" altLang="en-US" sz="1400" dirty="0"/>
              <a:t>가 </a:t>
            </a:r>
            <a:r>
              <a:rPr lang="en-US" altLang="ko-KR" sz="1400" dirty="0"/>
              <a:t>child values(</a:t>
            </a:r>
            <a:r>
              <a:rPr lang="ko-KR" altLang="en-US" sz="1400" dirty="0"/>
              <a:t>두 </a:t>
            </a:r>
            <a:r>
              <a:rPr lang="ko-KR" altLang="en-US" sz="1400" dirty="0" err="1"/>
              <a:t>값중</a:t>
            </a:r>
            <a:r>
              <a:rPr lang="ko-KR" altLang="en-US" sz="1400" dirty="0"/>
              <a:t> 큰 값</a:t>
            </a:r>
            <a:r>
              <a:rPr lang="en-US" altLang="ko-KR" sz="1400" dirty="0"/>
              <a:t>)</a:t>
            </a:r>
            <a:r>
              <a:rPr lang="ko-KR" altLang="en-US" sz="1400" dirty="0"/>
              <a:t>작다면 </a:t>
            </a:r>
            <a:r>
              <a:rPr lang="en-US" altLang="ko-KR" sz="1400" dirty="0"/>
              <a:t>exchange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4. </a:t>
            </a:r>
            <a:r>
              <a:rPr lang="ko-KR" altLang="en-US" sz="1400" dirty="0"/>
              <a:t>그 다음 </a:t>
            </a:r>
            <a:r>
              <a:rPr lang="en-US" altLang="ko-KR" sz="1400" dirty="0"/>
              <a:t>recursion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47" y="1765164"/>
            <a:ext cx="6836269" cy="494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05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7. Delete Operation of Binary Heap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Delete operation of binary heap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과 </a:t>
            </a:r>
            <a:r>
              <a:rPr lang="en-US" altLang="ko-KR" sz="1400" dirty="0"/>
              <a:t>25</a:t>
            </a:r>
            <a:r>
              <a:rPr lang="ko-KR" altLang="en-US" sz="1400" dirty="0"/>
              <a:t>를 비교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큰 값과 </a:t>
            </a:r>
            <a:r>
              <a:rPr lang="en-US" altLang="ko-KR" sz="1400" dirty="0"/>
              <a:t>exchange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Root</a:t>
            </a:r>
            <a:r>
              <a:rPr lang="ko-KR" altLang="en-US" sz="1400" dirty="0"/>
              <a:t>의 값을 없애고 </a:t>
            </a:r>
            <a:r>
              <a:rPr lang="en-US" altLang="ko-KR" sz="1400" dirty="0"/>
              <a:t>index</a:t>
            </a:r>
            <a:r>
              <a:rPr lang="ko-KR" altLang="en-US" sz="1400" dirty="0" err="1"/>
              <a:t>스</a:t>
            </a:r>
            <a:r>
              <a:rPr lang="ko-KR" altLang="en-US" sz="1400" dirty="0"/>
              <a:t> 저장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Percorlate</a:t>
            </a:r>
            <a:r>
              <a:rPr lang="en-US" altLang="ko-KR" sz="1400" dirty="0"/>
              <a:t>-down</a:t>
            </a:r>
            <a:r>
              <a:rPr lang="ko-KR" altLang="en-US" sz="1400" dirty="0"/>
              <a:t>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Last node value</a:t>
            </a:r>
            <a:r>
              <a:rPr lang="ko-KR" altLang="en-US" sz="1400" dirty="0"/>
              <a:t>와 </a:t>
            </a:r>
            <a:r>
              <a:rPr lang="en-US" altLang="ko-KR" sz="1400" dirty="0"/>
              <a:t>priority</a:t>
            </a:r>
            <a:r>
              <a:rPr lang="ko-KR" altLang="en-US" sz="1400" dirty="0"/>
              <a:t>를 </a:t>
            </a:r>
            <a:r>
              <a:rPr lang="en-US" altLang="ko-KR" sz="1400" dirty="0"/>
              <a:t>root</a:t>
            </a:r>
            <a:r>
              <a:rPr lang="ko-KR" altLang="en-US" sz="1400" dirty="0"/>
              <a:t>로 </a:t>
            </a:r>
            <a:r>
              <a:rPr lang="en-US" altLang="ko-KR" sz="1400" dirty="0"/>
              <a:t>copy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percorlate</a:t>
            </a:r>
            <a:r>
              <a:rPr lang="ko-KR" altLang="en-US" sz="1400" dirty="0"/>
              <a:t>가</a:t>
            </a:r>
            <a:r>
              <a:rPr lang="en-US" altLang="ko-KR" sz="1400" dirty="0"/>
              <a:t> leap node</a:t>
            </a:r>
            <a:r>
              <a:rPr lang="ko-KR" altLang="en-US" sz="1400" dirty="0"/>
              <a:t>에 도달하게 되면 </a:t>
            </a:r>
            <a:r>
              <a:rPr lang="en-US" altLang="ko-KR" sz="1400" dirty="0"/>
              <a:t>escape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Left child</a:t>
            </a:r>
            <a:r>
              <a:rPr lang="ko-KR" altLang="en-US" sz="1400" dirty="0"/>
              <a:t>와</a:t>
            </a:r>
            <a:r>
              <a:rPr lang="en-US" altLang="ko-KR" sz="1400" dirty="0"/>
              <a:t> priority, Right child</a:t>
            </a:r>
            <a:r>
              <a:rPr lang="ko-KR" altLang="en-US" sz="1400" dirty="0"/>
              <a:t>와 </a:t>
            </a:r>
            <a:r>
              <a:rPr lang="en-US" altLang="ko-KR" sz="1400" dirty="0"/>
              <a:t>priority </a:t>
            </a:r>
            <a:r>
              <a:rPr lang="ko-KR" altLang="en-US" sz="1400" dirty="0"/>
              <a:t>비교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RHS</a:t>
            </a:r>
            <a:r>
              <a:rPr lang="ko-KR" altLang="en-US" sz="1400" dirty="0"/>
              <a:t>가 없을 경우 항상 </a:t>
            </a:r>
            <a:r>
              <a:rPr lang="en-US" altLang="ko-KR" sz="1400" dirty="0"/>
              <a:t>LHS</a:t>
            </a:r>
            <a:r>
              <a:rPr lang="ko-KR" altLang="en-US" sz="1400" dirty="0"/>
              <a:t>을 선택하게끔 아주 </a:t>
            </a:r>
            <a:r>
              <a:rPr lang="ko-KR" altLang="en-US" sz="1400" dirty="0" err="1"/>
              <a:t>낮은값으로</a:t>
            </a:r>
            <a:r>
              <a:rPr lang="ko-KR" altLang="en-US" sz="1400" dirty="0"/>
              <a:t> 지정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Bigger child</a:t>
            </a:r>
            <a:r>
              <a:rPr lang="ko-KR" altLang="en-US" sz="1400" dirty="0"/>
              <a:t>를 찾아내서 그 값과 </a:t>
            </a:r>
            <a:r>
              <a:rPr lang="en-US" altLang="ko-KR" sz="1400" dirty="0"/>
              <a:t>parent</a:t>
            </a:r>
            <a:r>
              <a:rPr lang="ko-KR" altLang="en-US" sz="1400" dirty="0"/>
              <a:t>값 비교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Bigger child</a:t>
            </a:r>
            <a:r>
              <a:rPr lang="ko-KR" altLang="en-US" sz="1400" dirty="0"/>
              <a:t>가 크면 </a:t>
            </a:r>
            <a:r>
              <a:rPr lang="en-US" altLang="ko-KR" sz="1400" dirty="0"/>
              <a:t>exchange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마지막으로 </a:t>
            </a:r>
            <a:r>
              <a:rPr lang="en-US" altLang="ko-KR" sz="1400" dirty="0"/>
              <a:t>recursion function call 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6" y="2053390"/>
            <a:ext cx="7267948" cy="441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2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8. Complexity of Priority Queue and Heap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Heap sort(</a:t>
            </a:r>
            <a:r>
              <a:rPr lang="ko-KR" altLang="en-US" sz="2400" dirty="0"/>
              <a:t>보충</a:t>
            </a:r>
            <a:r>
              <a:rPr lang="en-US" altLang="ko-KR" sz="2400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Binary</a:t>
            </a:r>
            <a:r>
              <a:rPr lang="ko-KR" altLang="en-US" sz="1400" dirty="0"/>
              <a:t> </a:t>
            </a:r>
            <a:r>
              <a:rPr lang="en-US" altLang="ko-KR" sz="1400" dirty="0"/>
              <a:t>heap </a:t>
            </a:r>
            <a:r>
              <a:rPr lang="ko-KR" altLang="en-US" sz="1400" dirty="0"/>
              <a:t>이란</a:t>
            </a:r>
            <a:r>
              <a:rPr lang="en-US" altLang="ko-KR" sz="1400" dirty="0"/>
              <a:t>?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Root </a:t>
            </a:r>
            <a:r>
              <a:rPr lang="ko-KR" altLang="en-US" sz="1400" dirty="0"/>
              <a:t>값이 </a:t>
            </a:r>
            <a:r>
              <a:rPr lang="en-US" altLang="ko-KR" sz="1400" dirty="0"/>
              <a:t>minimum</a:t>
            </a:r>
            <a:r>
              <a:rPr lang="ko-KR" altLang="en-US" sz="1400" dirty="0"/>
              <a:t>이면 </a:t>
            </a:r>
            <a:r>
              <a:rPr lang="en-US" altLang="ko-KR" sz="1400" dirty="0"/>
              <a:t>min heap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Root </a:t>
            </a:r>
            <a:r>
              <a:rPr lang="ko-KR" altLang="en-US" sz="1400" dirty="0"/>
              <a:t>값이 </a:t>
            </a:r>
            <a:r>
              <a:rPr lang="en-US" altLang="ko-KR" sz="1400" dirty="0"/>
              <a:t>maximum</a:t>
            </a:r>
            <a:r>
              <a:rPr lang="ko-KR" altLang="en-US" sz="1400" dirty="0"/>
              <a:t>이면 </a:t>
            </a:r>
            <a:r>
              <a:rPr lang="en-US" altLang="ko-KR" sz="1400" dirty="0"/>
              <a:t>max heap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Binary heap</a:t>
            </a:r>
            <a:r>
              <a:rPr lang="ko-KR" altLang="en-US" sz="1400" dirty="0"/>
              <a:t> 의 </a:t>
            </a:r>
            <a:r>
              <a:rPr lang="en-US" altLang="ko-KR" sz="1400" dirty="0" err="1"/>
              <a:t>inser</a:t>
            </a:r>
            <a:r>
              <a:rPr lang="ko-KR" altLang="en-US" sz="1400" dirty="0"/>
              <a:t>와 </a:t>
            </a:r>
            <a:r>
              <a:rPr lang="en-US" altLang="ko-KR" sz="1400" dirty="0"/>
              <a:t>delete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Insert : </a:t>
            </a:r>
            <a:r>
              <a:rPr lang="ko-KR" altLang="en-US" sz="1400" dirty="0"/>
              <a:t>들어갈 값이 마지막 </a:t>
            </a:r>
            <a:r>
              <a:rPr lang="en-US" altLang="ko-KR" sz="1400" dirty="0"/>
              <a:t>node</a:t>
            </a:r>
            <a:r>
              <a:rPr lang="ko-KR" altLang="en-US" sz="1400" dirty="0"/>
              <a:t>에 들어가고 </a:t>
            </a:r>
            <a:r>
              <a:rPr lang="en-US" altLang="ko-KR" sz="1400" dirty="0" err="1"/>
              <a:t>percorlate</a:t>
            </a:r>
            <a:r>
              <a:rPr lang="en-US" altLang="ko-KR" sz="1400" dirty="0"/>
              <a:t>-Up</a:t>
            </a:r>
            <a:r>
              <a:rPr lang="ko-KR" altLang="en-US" sz="1400" dirty="0"/>
              <a:t>을 통해서 </a:t>
            </a:r>
            <a:r>
              <a:rPr lang="en-US" altLang="ko-KR" sz="1400" dirty="0"/>
              <a:t>insert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Delete : root</a:t>
            </a:r>
            <a:r>
              <a:rPr lang="ko-KR" altLang="en-US" sz="1400" dirty="0"/>
              <a:t>의 값을 </a:t>
            </a:r>
            <a:r>
              <a:rPr lang="en-US" altLang="ko-KR" sz="1400" dirty="0"/>
              <a:t>delete </a:t>
            </a:r>
            <a:r>
              <a:rPr lang="ko-KR" altLang="en-US" sz="1400" dirty="0"/>
              <a:t>하고 마지막에 있는 </a:t>
            </a:r>
            <a:r>
              <a:rPr lang="en-US" altLang="ko-KR" sz="1400" dirty="0"/>
              <a:t>node</a:t>
            </a:r>
            <a:r>
              <a:rPr lang="ko-KR" altLang="en-US" sz="1400" dirty="0"/>
              <a:t>의 값을 </a:t>
            </a:r>
            <a:r>
              <a:rPr lang="en-US" altLang="ko-KR" sz="1400" dirty="0"/>
              <a:t>root</a:t>
            </a:r>
            <a:r>
              <a:rPr lang="ko-KR" altLang="en-US" sz="1400" dirty="0"/>
              <a:t>에 위치시켜 </a:t>
            </a:r>
            <a:r>
              <a:rPr lang="en-US" altLang="ko-KR" sz="1400" dirty="0" err="1"/>
              <a:t>percorlate</a:t>
            </a:r>
            <a:r>
              <a:rPr lang="en-US" altLang="ko-KR" sz="1400" dirty="0"/>
              <a:t>-Down </a:t>
            </a:r>
            <a:r>
              <a:rPr lang="ko-KR" altLang="en-US" sz="1400" dirty="0"/>
              <a:t>을 통해서 </a:t>
            </a:r>
            <a:r>
              <a:rPr lang="en-US" altLang="ko-KR" sz="1400" dirty="0"/>
              <a:t>delete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Heap sort</a:t>
            </a:r>
            <a:r>
              <a:rPr lang="ko-KR" altLang="en-US" sz="1400" dirty="0"/>
              <a:t>는 </a:t>
            </a:r>
            <a:r>
              <a:rPr lang="en-US" altLang="ko-KR" sz="1400" dirty="0"/>
              <a:t>list</a:t>
            </a:r>
            <a:r>
              <a:rPr lang="ko-KR" altLang="en-US" sz="1400" dirty="0"/>
              <a:t> 의 값들을 차례대로 </a:t>
            </a:r>
            <a:r>
              <a:rPr lang="en-US" altLang="ko-KR" sz="1400" dirty="0"/>
              <a:t>insert </a:t>
            </a:r>
            <a:r>
              <a:rPr lang="ko-KR" altLang="en-US" sz="1400" dirty="0"/>
              <a:t>하여 </a:t>
            </a:r>
            <a:r>
              <a:rPr lang="en-US" altLang="ko-KR" sz="1400" dirty="0"/>
              <a:t>build</a:t>
            </a:r>
            <a:r>
              <a:rPr lang="ko-KR" altLang="en-US" sz="1400" dirty="0"/>
              <a:t>한 다음 </a:t>
            </a:r>
            <a:r>
              <a:rPr lang="en-US" altLang="ko-KR" sz="1400" dirty="0"/>
              <a:t>delete </a:t>
            </a:r>
            <a:r>
              <a:rPr lang="ko-KR" altLang="en-US" sz="1400" dirty="0"/>
              <a:t>과정으로 값을 하나씩 </a:t>
            </a:r>
            <a:r>
              <a:rPr lang="ko-KR" altLang="en-US" sz="1400" dirty="0" err="1"/>
              <a:t>빼오면</a:t>
            </a:r>
            <a:r>
              <a:rPr lang="ko-KR" altLang="en-US" sz="1400" dirty="0"/>
              <a:t> 자연스럽게 </a:t>
            </a:r>
            <a:r>
              <a:rPr lang="en-US" altLang="ko-KR" sz="1400" dirty="0"/>
              <a:t>sort</a:t>
            </a:r>
            <a:r>
              <a:rPr lang="ko-KR" altLang="en-US" sz="1400" dirty="0"/>
              <a:t>되는 것이다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3-3</a:t>
            </a:r>
            <a:r>
              <a:rPr lang="ko-KR" altLang="en-US" sz="1400" dirty="0"/>
              <a:t>장에서 자세히 다룬다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1978764-FACB-4E19-AD56-C5662C396185}"/>
              </a:ext>
            </a:extLst>
          </p:cNvPr>
          <p:cNvGrpSpPr/>
          <p:nvPr/>
        </p:nvGrpSpPr>
        <p:grpSpPr>
          <a:xfrm>
            <a:off x="562290" y="3781613"/>
            <a:ext cx="6735115" cy="2688408"/>
            <a:chOff x="810865" y="1965984"/>
            <a:chExt cx="6735115" cy="268840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CE8E7B1-F271-4FD0-A296-361484A55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865" y="1965984"/>
              <a:ext cx="6735115" cy="138131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BBC49F-C8CA-4D60-B1E3-EC6F130B2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222" y="3301653"/>
              <a:ext cx="5487166" cy="1352739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66D219E-944F-4022-A747-FCDB2F24E567}"/>
              </a:ext>
            </a:extLst>
          </p:cNvPr>
          <p:cNvGrpSpPr/>
          <p:nvPr/>
        </p:nvGrpSpPr>
        <p:grpSpPr>
          <a:xfrm>
            <a:off x="1531412" y="1849994"/>
            <a:ext cx="4260568" cy="1796657"/>
            <a:chOff x="-13303" y="1805746"/>
            <a:chExt cx="4260568" cy="179665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DC28D29-62DB-4AE8-887D-D79137F52821}"/>
                </a:ext>
              </a:extLst>
            </p:cNvPr>
            <p:cNvGrpSpPr/>
            <p:nvPr/>
          </p:nvGrpSpPr>
          <p:grpSpPr>
            <a:xfrm>
              <a:off x="-13303" y="1805746"/>
              <a:ext cx="4260568" cy="1488880"/>
              <a:chOff x="-13303" y="1805746"/>
              <a:chExt cx="4260568" cy="1488880"/>
            </a:xfrm>
          </p:grpSpPr>
          <p:pic>
            <p:nvPicPr>
              <p:cNvPr id="1026" name="Picture 2" descr="C++ 힙 정렬 (Heap Sort), Bottom-up 과 Top-down 구현 - 이상한모임">
                <a:extLst>
                  <a:ext uri="{FF2B5EF4-FFF2-40B4-BE49-F238E27FC236}">
                    <a16:creationId xmlns:a16="http://schemas.microsoft.com/office/drawing/2014/main" id="{78E7E956-E266-4728-B5C4-3EF4099D35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3303" y="1805746"/>
                <a:ext cx="2285986" cy="14791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0A36E08-C27B-48BA-8189-C4287788A4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986" r="4233"/>
              <a:stretch/>
            </p:blipFill>
            <p:spPr>
              <a:xfrm>
                <a:off x="2272683" y="1815460"/>
                <a:ext cx="1974582" cy="1479166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52914F-CBE7-4BC8-BF7D-29C74052B8FA}"/>
                </a:ext>
              </a:extLst>
            </p:cNvPr>
            <p:cNvSpPr txBox="1"/>
            <p:nvPr/>
          </p:nvSpPr>
          <p:spPr>
            <a:xfrm>
              <a:off x="677333" y="3294626"/>
              <a:ext cx="9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Min heap</a:t>
              </a:r>
              <a:endParaRPr lang="ko-KR" altLang="en-US" sz="1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6C151F-BAE6-4F4F-B2CE-E450FDF4C1CC}"/>
                </a:ext>
              </a:extLst>
            </p:cNvPr>
            <p:cNvSpPr txBox="1"/>
            <p:nvPr/>
          </p:nvSpPr>
          <p:spPr>
            <a:xfrm>
              <a:off x="2807766" y="3294626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Max heap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38089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8. Complexity of Priority Queue and Heap Sort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E27B1C4-2E19-4366-95C8-FB5A5AE9CBCD}"/>
              </a:ext>
            </a:extLst>
          </p:cNvPr>
          <p:cNvGrpSpPr/>
          <p:nvPr/>
        </p:nvGrpSpPr>
        <p:grpSpPr>
          <a:xfrm>
            <a:off x="614224" y="1706026"/>
            <a:ext cx="8968631" cy="4965935"/>
            <a:chOff x="614224" y="1670514"/>
            <a:chExt cx="8968631" cy="496593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477360B-DD68-422A-BE7B-CAF007D79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5382" y="1670514"/>
              <a:ext cx="4197473" cy="492511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DB4E245-112A-40C2-81D8-66B0689CB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224" y="1670514"/>
              <a:ext cx="4197474" cy="4965935"/>
            </a:xfrm>
            <a:prstGeom prst="rect">
              <a:avLst/>
            </a:prstGeom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97A84884-E48F-405E-A374-AA52243428EC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Heap sort(</a:t>
            </a:r>
            <a:r>
              <a:rPr lang="ko-KR" altLang="en-US" sz="2400" dirty="0"/>
              <a:t>보충</a:t>
            </a:r>
            <a:r>
              <a:rPr lang="en-US" altLang="ko-K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1881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8. Complexity of Priority Queue and Heap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Complexity of priority queue, again (</a:t>
            </a:r>
            <a:r>
              <a:rPr lang="ko-KR" altLang="en-US" sz="2400" dirty="0"/>
              <a:t>보충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Sorted implementation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Queue</a:t>
            </a:r>
            <a:r>
              <a:rPr lang="ko-KR" altLang="en-US" sz="1400" dirty="0"/>
              <a:t>에 </a:t>
            </a:r>
            <a:r>
              <a:rPr lang="en-US" altLang="ko-KR" sz="1400" dirty="0"/>
              <a:t>insert </a:t>
            </a:r>
            <a:r>
              <a:rPr lang="ko-KR" altLang="en-US" sz="1400" dirty="0" err="1"/>
              <a:t>할때</a:t>
            </a:r>
            <a:r>
              <a:rPr lang="ko-KR" altLang="en-US" sz="1400" dirty="0"/>
              <a:t> </a:t>
            </a:r>
            <a:r>
              <a:rPr lang="en-US" altLang="ko-KR" sz="1400" dirty="0"/>
              <a:t>priority</a:t>
            </a:r>
            <a:r>
              <a:rPr lang="ko-KR" altLang="en-US" sz="1400" dirty="0"/>
              <a:t>로 </a:t>
            </a:r>
            <a:r>
              <a:rPr lang="en-US" altLang="ko-KR" sz="1400" dirty="0"/>
              <a:t>sort</a:t>
            </a:r>
            <a:r>
              <a:rPr lang="ko-KR" altLang="en-US" sz="1400" dirty="0"/>
              <a:t>를 하고 </a:t>
            </a:r>
            <a:r>
              <a:rPr lang="en-US" altLang="ko-KR" sz="1400" dirty="0"/>
              <a:t>enqueue </a:t>
            </a:r>
            <a:r>
              <a:rPr lang="ko-KR" altLang="en-US" sz="1400" dirty="0" err="1"/>
              <a:t>하는것이다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그래서 </a:t>
            </a:r>
            <a:r>
              <a:rPr lang="en-US" altLang="ko-KR" sz="1400" dirty="0"/>
              <a:t>insert </a:t>
            </a:r>
            <a:r>
              <a:rPr lang="ko-KR" altLang="en-US" sz="1400" dirty="0" err="1"/>
              <a:t>할때</a:t>
            </a:r>
            <a:r>
              <a:rPr lang="ko-KR" altLang="en-US" sz="1400" dirty="0"/>
              <a:t> </a:t>
            </a:r>
            <a:r>
              <a:rPr lang="en-US" altLang="ko-KR" sz="1400" dirty="0"/>
              <a:t>N</a:t>
            </a:r>
            <a:r>
              <a:rPr lang="ko-KR" altLang="en-US" sz="1400" dirty="0"/>
              <a:t>개 만큼 다 봐야하기 때문에 </a:t>
            </a:r>
            <a:r>
              <a:rPr lang="en-US" altLang="ko-KR" sz="1400" dirty="0"/>
              <a:t>O(N) </a:t>
            </a:r>
            <a:r>
              <a:rPr lang="ko-KR" altLang="en-US" sz="1400" dirty="0"/>
              <a:t>의 성능을 가진다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반대로 </a:t>
            </a:r>
            <a:r>
              <a:rPr lang="en-US" altLang="ko-KR" sz="1400" dirty="0"/>
              <a:t>dequeue </a:t>
            </a:r>
            <a:r>
              <a:rPr lang="ko-KR" altLang="en-US" sz="1400" dirty="0" err="1"/>
              <a:t>할때는</a:t>
            </a:r>
            <a:r>
              <a:rPr lang="ko-KR" altLang="en-US" sz="1400" dirty="0"/>
              <a:t> 이미 </a:t>
            </a:r>
            <a:r>
              <a:rPr lang="en-US" altLang="ko-KR" sz="1400" dirty="0"/>
              <a:t>sort</a:t>
            </a:r>
            <a:r>
              <a:rPr lang="ko-KR" altLang="en-US" sz="1400" dirty="0"/>
              <a:t>되어서 </a:t>
            </a:r>
            <a:r>
              <a:rPr lang="en-US" altLang="ko-KR" sz="1400" dirty="0"/>
              <a:t>Queue</a:t>
            </a:r>
            <a:r>
              <a:rPr lang="ko-KR" altLang="en-US" sz="1400" dirty="0"/>
              <a:t>에 들어와 있어 앞에서부터 </a:t>
            </a:r>
            <a:r>
              <a:rPr lang="en-US" altLang="ko-KR" sz="1400" dirty="0"/>
              <a:t>dequeue</a:t>
            </a:r>
            <a:r>
              <a:rPr lang="ko-KR" altLang="en-US" sz="1400" dirty="0"/>
              <a:t>하면 되기 때문에 </a:t>
            </a:r>
            <a:r>
              <a:rPr lang="en-US" altLang="ko-KR" sz="1400" dirty="0"/>
              <a:t>O(1)</a:t>
            </a:r>
            <a:r>
              <a:rPr lang="ko-KR" altLang="en-US" sz="1400" dirty="0"/>
              <a:t>의 성능 을 가진다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Unsorted implementation: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Queue </a:t>
            </a:r>
            <a:r>
              <a:rPr lang="ko-KR" altLang="en-US" sz="1400" dirty="0"/>
              <a:t>에 정렬되지 않은 수가 </a:t>
            </a:r>
            <a:r>
              <a:rPr lang="en-US" altLang="ko-KR" sz="1400" dirty="0"/>
              <a:t>enqueue </a:t>
            </a:r>
            <a:r>
              <a:rPr lang="ko-KR" altLang="en-US" sz="1400" dirty="0"/>
              <a:t>되고 나서 </a:t>
            </a:r>
            <a:r>
              <a:rPr lang="en-US" altLang="ko-KR" sz="1400" dirty="0"/>
              <a:t>sort</a:t>
            </a:r>
            <a:r>
              <a:rPr lang="ko-KR" altLang="en-US" sz="1400" dirty="0"/>
              <a:t>를 한 다음에 </a:t>
            </a:r>
            <a:r>
              <a:rPr lang="en-US" altLang="ko-KR" sz="1400" dirty="0"/>
              <a:t>dequeue </a:t>
            </a:r>
            <a:r>
              <a:rPr lang="ko-KR" altLang="en-US" sz="1400" dirty="0"/>
              <a:t>하는 것이다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그래서 </a:t>
            </a:r>
            <a:r>
              <a:rPr lang="en-US" altLang="ko-KR" sz="1400" dirty="0"/>
              <a:t>insert </a:t>
            </a:r>
            <a:r>
              <a:rPr lang="ko-KR" altLang="en-US" sz="1400" dirty="0" err="1"/>
              <a:t>할때</a:t>
            </a:r>
            <a:r>
              <a:rPr lang="ko-KR" altLang="en-US" sz="1400" dirty="0"/>
              <a:t> </a:t>
            </a:r>
            <a:r>
              <a:rPr lang="en-US" altLang="ko-KR" sz="1400" dirty="0"/>
              <a:t>sort</a:t>
            </a:r>
            <a:r>
              <a:rPr lang="ko-KR" altLang="en-US" sz="1400" dirty="0"/>
              <a:t>를 하지 않기 때문에 </a:t>
            </a:r>
            <a:r>
              <a:rPr lang="en-US" altLang="ko-KR" sz="1400" dirty="0"/>
              <a:t>O(1)</a:t>
            </a:r>
            <a:r>
              <a:rPr lang="ko-KR" altLang="en-US" sz="1400" dirty="0"/>
              <a:t>의 성능을 가진다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반대로 </a:t>
            </a:r>
            <a:r>
              <a:rPr lang="en-US" altLang="ko-KR" sz="1400" dirty="0"/>
              <a:t>dequeue</a:t>
            </a:r>
            <a:r>
              <a:rPr lang="ko-KR" altLang="en-US" sz="1400" dirty="0"/>
              <a:t>할 때는 </a:t>
            </a:r>
            <a:r>
              <a:rPr lang="en-US" altLang="ko-KR" sz="1400" dirty="0"/>
              <a:t>sort</a:t>
            </a:r>
            <a:r>
              <a:rPr lang="ko-KR" altLang="en-US" sz="1400" dirty="0"/>
              <a:t>를 하기위해 전체를 봐야하기 때문에 </a:t>
            </a:r>
            <a:r>
              <a:rPr lang="en-US" altLang="ko-KR" sz="1400" dirty="0"/>
              <a:t>O(N)</a:t>
            </a:r>
            <a:r>
              <a:rPr lang="ko-KR" altLang="en-US" sz="1400" dirty="0"/>
              <a:t>의 성능을 가진다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중요한건</a:t>
            </a:r>
            <a:r>
              <a:rPr lang="ko-KR" altLang="en-US" sz="1400" dirty="0"/>
              <a:t> </a:t>
            </a:r>
            <a:r>
              <a:rPr lang="en-US" altLang="ko-KR" sz="1400" dirty="0"/>
              <a:t>O(N)</a:t>
            </a:r>
            <a:r>
              <a:rPr lang="ko-KR" altLang="en-US" sz="1400" dirty="0"/>
              <a:t>보다 </a:t>
            </a:r>
            <a:r>
              <a:rPr lang="en-US" altLang="ko-KR" sz="1400" dirty="0"/>
              <a:t>Binary Heap</a:t>
            </a:r>
            <a:r>
              <a:rPr lang="ko-KR" altLang="en-US" sz="1400" dirty="0"/>
              <a:t>의 </a:t>
            </a:r>
            <a:r>
              <a:rPr lang="en-US" altLang="ko-KR" sz="1400" dirty="0"/>
              <a:t>O(</a:t>
            </a:r>
            <a:r>
              <a:rPr lang="en-US" altLang="ko-KR" sz="1400" dirty="0" err="1"/>
              <a:t>logN</a:t>
            </a:r>
            <a:r>
              <a:rPr lang="en-US" altLang="ko-KR" sz="1400" dirty="0"/>
              <a:t>) </a:t>
            </a:r>
            <a:r>
              <a:rPr lang="ko-KR" altLang="en-US" sz="1400" dirty="0" err="1"/>
              <a:t>훨씬더</a:t>
            </a:r>
            <a:r>
              <a:rPr lang="ko-KR" altLang="en-US" sz="1400" dirty="0"/>
              <a:t> 작은 값이기 때문에 전반적으로 </a:t>
            </a:r>
            <a:r>
              <a:rPr lang="en-US" altLang="ko-KR" sz="1400" dirty="0"/>
              <a:t>binary heap</a:t>
            </a:r>
            <a:r>
              <a:rPr lang="ko-KR" altLang="en-US" sz="1400" dirty="0"/>
              <a:t>을 이용한 </a:t>
            </a:r>
            <a:r>
              <a:rPr lang="en-US" altLang="ko-KR" sz="1400" dirty="0"/>
              <a:t>queue </a:t>
            </a:r>
            <a:r>
              <a:rPr lang="ko-KR" altLang="en-US" sz="1400" dirty="0"/>
              <a:t>관리가 더 효율적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4" y="2196693"/>
            <a:ext cx="7309873" cy="36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52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8. Complexity of Priority Queue and Heap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Heap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Priority queue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Priority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높은것은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dequeue</a:t>
            </a:r>
            <a:r>
              <a:rPr lang="ko-KR" altLang="en-US" sz="1400" dirty="0"/>
              <a:t>하는 것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다시 말해 </a:t>
            </a:r>
            <a:r>
              <a:rPr lang="en-US" altLang="ko-KR" sz="1400" dirty="0"/>
              <a:t>queue</a:t>
            </a:r>
            <a:r>
              <a:rPr lang="ko-KR" altLang="en-US" sz="1400" dirty="0"/>
              <a:t>에서 </a:t>
            </a:r>
            <a:r>
              <a:rPr lang="en-US" altLang="ko-KR" sz="1400" dirty="0"/>
              <a:t>maximum value</a:t>
            </a:r>
            <a:r>
              <a:rPr lang="ko-KR" altLang="en-US" sz="1400" dirty="0"/>
              <a:t>가 </a:t>
            </a:r>
            <a:r>
              <a:rPr lang="en-US" altLang="ko-KR" sz="1400" dirty="0" err="1"/>
              <a:t>dequeue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과정이 </a:t>
            </a:r>
            <a:r>
              <a:rPr lang="en-US" altLang="ko-KR" sz="1400" dirty="0"/>
              <a:t>sorting algorithm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이러한 </a:t>
            </a:r>
            <a:r>
              <a:rPr lang="en-US" altLang="ko-KR" sz="1400" dirty="0"/>
              <a:t>sorting algorithm</a:t>
            </a:r>
            <a:r>
              <a:rPr lang="ko-KR" altLang="en-US" sz="1400" dirty="0"/>
              <a:t>을 </a:t>
            </a:r>
            <a:r>
              <a:rPr lang="en-US" altLang="ko-KR" sz="1400" dirty="0"/>
              <a:t>binary heap</a:t>
            </a:r>
            <a:r>
              <a:rPr lang="ko-KR" altLang="en-US" sz="1400" dirty="0"/>
              <a:t>을 이용하여 구현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How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0</a:t>
            </a:r>
            <a:r>
              <a:rPr lang="ko-KR" altLang="en-US" sz="1400" dirty="0"/>
              <a:t>에서부터 </a:t>
            </a:r>
            <a:r>
              <a:rPr lang="en-US" altLang="ko-KR" sz="1400" dirty="0"/>
              <a:t>n</a:t>
            </a:r>
            <a:r>
              <a:rPr lang="ko-KR" altLang="en-US" sz="1400" dirty="0"/>
              <a:t>까지의 값의 리스트를 가지고 있는다</a:t>
            </a:r>
            <a:r>
              <a:rPr lang="en-US" altLang="ko-KR" sz="1400" dirty="0"/>
              <a:t>.(sorting </a:t>
            </a:r>
            <a:r>
              <a:rPr lang="ko-KR" altLang="en-US" sz="1400" dirty="0" err="1"/>
              <a:t>해야할</a:t>
            </a:r>
            <a:r>
              <a:rPr lang="ko-KR" altLang="en-US" sz="1400" dirty="0"/>
              <a:t> </a:t>
            </a:r>
            <a:r>
              <a:rPr lang="en-US" altLang="ko-KR" sz="1400" dirty="0"/>
              <a:t>list)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1. heap</a:t>
            </a:r>
            <a:r>
              <a:rPr lang="ko-KR" altLang="en-US" sz="1400" dirty="0"/>
              <a:t>에 </a:t>
            </a:r>
            <a:r>
              <a:rPr lang="en-US" altLang="ko-KR" sz="1400" dirty="0"/>
              <a:t>insert = binary heap</a:t>
            </a:r>
            <a:r>
              <a:rPr lang="ko-KR" altLang="en-US" sz="1400" dirty="0"/>
              <a:t>을 </a:t>
            </a:r>
            <a:r>
              <a:rPr lang="en-US" altLang="ko-KR" sz="1400" dirty="0"/>
              <a:t>build</a:t>
            </a:r>
            <a:r>
              <a:rPr lang="ko-KR" altLang="en-US" sz="1400" dirty="0" err="1"/>
              <a:t>하는것과</a:t>
            </a:r>
            <a:r>
              <a:rPr lang="ko-KR" altLang="en-US" sz="1400" dirty="0"/>
              <a:t> 같다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2. </a:t>
            </a:r>
            <a:r>
              <a:rPr lang="ko-KR" altLang="en-US" sz="1400" dirty="0"/>
              <a:t>하나하나 </a:t>
            </a:r>
            <a:r>
              <a:rPr lang="en-US" altLang="ko-KR" sz="1400" dirty="0"/>
              <a:t>element</a:t>
            </a:r>
            <a:r>
              <a:rPr lang="ko-KR" altLang="en-US" sz="1400" dirty="0"/>
              <a:t>를 </a:t>
            </a:r>
            <a:r>
              <a:rPr lang="en-US" altLang="ko-KR" sz="1400" dirty="0"/>
              <a:t>take</a:t>
            </a:r>
            <a:r>
              <a:rPr lang="ko-KR" altLang="en-US" sz="1400" dirty="0"/>
              <a:t>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따라서</a:t>
            </a:r>
            <a:r>
              <a:rPr lang="en-US" altLang="ko-KR" sz="1400" dirty="0"/>
              <a:t>, list</a:t>
            </a:r>
            <a:r>
              <a:rPr lang="ko-KR" altLang="en-US" sz="1400" dirty="0"/>
              <a:t>를 </a:t>
            </a:r>
            <a:r>
              <a:rPr lang="en-US" altLang="ko-KR" sz="1400" dirty="0"/>
              <a:t>heap</a:t>
            </a:r>
            <a:r>
              <a:rPr lang="ko-KR" altLang="en-US" sz="1400" dirty="0"/>
              <a:t>에 넣고 다시 나오는 과정에서 자연스럽게 </a:t>
            </a:r>
            <a:r>
              <a:rPr lang="en-US" altLang="ko-KR" sz="1400" dirty="0"/>
              <a:t>sort</a:t>
            </a:r>
            <a:r>
              <a:rPr lang="ko-KR" altLang="en-US" sz="1400" dirty="0"/>
              <a:t>가 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0" y="1762523"/>
            <a:ext cx="7139611" cy="50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1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7ECDD-6C8C-4DC9-BAE8-787D827B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E0D18E-A1CC-42A5-BA2D-A0504A727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Implementation &amp; performance of Priority Queue</a:t>
            </a:r>
          </a:p>
          <a:p>
            <a:r>
              <a:rPr lang="en-US" altLang="ko-KR" dirty="0"/>
              <a:t>Balanced Tree</a:t>
            </a:r>
          </a:p>
          <a:p>
            <a:r>
              <a:rPr lang="en-US" altLang="ko-KR" dirty="0"/>
              <a:t>Binary Heap for Priority Queue</a:t>
            </a:r>
          </a:p>
          <a:p>
            <a:r>
              <a:rPr lang="en-US" altLang="ko-KR" dirty="0"/>
              <a:t>Reference Structure of Binary</a:t>
            </a:r>
          </a:p>
          <a:p>
            <a:r>
              <a:rPr lang="en-US" altLang="ko-KR" dirty="0"/>
              <a:t>Insert Operation of Binary Heap</a:t>
            </a:r>
          </a:p>
          <a:p>
            <a:r>
              <a:rPr lang="en-US" altLang="ko-KR" dirty="0"/>
              <a:t>Delete Operation of Binary Heap</a:t>
            </a:r>
          </a:p>
          <a:p>
            <a:r>
              <a:rPr lang="en-US" altLang="ko-KR" dirty="0"/>
              <a:t>Complexity of Priority Queue and Heap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180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Detour: Performance of binary search tree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Binary search tree</a:t>
            </a:r>
            <a:r>
              <a:rPr lang="ko-KR" altLang="en-US" sz="1400" dirty="0"/>
              <a:t>는 </a:t>
            </a:r>
            <a:r>
              <a:rPr lang="en-US" altLang="ko-KR" sz="1400" dirty="0"/>
              <a:t>height</a:t>
            </a:r>
            <a:r>
              <a:rPr lang="ko-KR" altLang="en-US" sz="1400" dirty="0"/>
              <a:t>가 낮아야 성능이 높다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BST</a:t>
            </a:r>
            <a:r>
              <a:rPr lang="ko-KR" altLang="en-US" sz="1400" dirty="0"/>
              <a:t>가 </a:t>
            </a:r>
            <a:r>
              <a:rPr lang="en-US" altLang="ko-KR" sz="1400" dirty="0"/>
              <a:t>worst case</a:t>
            </a:r>
            <a:r>
              <a:rPr lang="ko-KR" altLang="en-US" sz="1400" dirty="0"/>
              <a:t>라면 </a:t>
            </a:r>
            <a:r>
              <a:rPr lang="en-US" altLang="ko-KR" sz="1400" dirty="0"/>
              <a:t>linked list</a:t>
            </a:r>
            <a:r>
              <a:rPr lang="ko-KR" altLang="en-US" sz="1400" dirty="0"/>
              <a:t>와 같다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Worst case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없애주는게</a:t>
            </a:r>
            <a:r>
              <a:rPr lang="ko-KR" altLang="en-US" sz="1400" dirty="0"/>
              <a:t> 더 나은 </a:t>
            </a:r>
            <a:r>
              <a:rPr lang="en-US" altLang="ko-KR" sz="1400" dirty="0"/>
              <a:t>structure</a:t>
            </a:r>
            <a:r>
              <a:rPr lang="ko-KR" altLang="en-US" sz="1400" dirty="0"/>
              <a:t>가 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이를 위해 </a:t>
            </a:r>
            <a:r>
              <a:rPr lang="en-US" altLang="ko-KR" sz="1400" dirty="0"/>
              <a:t>balanced tree</a:t>
            </a:r>
            <a:r>
              <a:rPr lang="ko-KR" altLang="en-US" sz="1400" dirty="0"/>
              <a:t>를 만들 수 있는 것을 제안을 많이 하게 되는데 다양한 형태의 </a:t>
            </a:r>
            <a:r>
              <a:rPr lang="en-US" altLang="ko-KR" sz="1400" dirty="0"/>
              <a:t>balanced tree</a:t>
            </a:r>
            <a:r>
              <a:rPr lang="ko-KR" altLang="en-US" sz="1400" dirty="0"/>
              <a:t>가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7" y="2196693"/>
            <a:ext cx="7193666" cy="321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3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Priority Queue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/>
              <a:t>Enqueue</a:t>
            </a:r>
            <a:r>
              <a:rPr lang="ko-KR" altLang="en-US" sz="1400" dirty="0"/>
              <a:t>한 순서대로 </a:t>
            </a:r>
            <a:r>
              <a:rPr lang="en-US" altLang="ko-KR" sz="1400" dirty="0" err="1"/>
              <a:t>Dequeue</a:t>
            </a:r>
            <a:r>
              <a:rPr lang="ko-KR" altLang="en-US" sz="1400" dirty="0"/>
              <a:t>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공항의 </a:t>
            </a:r>
            <a:r>
              <a:rPr lang="en-US" altLang="ko-KR" sz="1400" dirty="0"/>
              <a:t>VIP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Enqueue</a:t>
            </a:r>
            <a:r>
              <a:rPr lang="ko-KR" altLang="en-US" sz="1400" dirty="0"/>
              <a:t>한 순서에 상관없이 제일먼저 </a:t>
            </a:r>
            <a:r>
              <a:rPr lang="en-US" altLang="ko-KR" sz="1400" dirty="0" err="1"/>
              <a:t>Dequeue</a:t>
            </a:r>
            <a:r>
              <a:rPr lang="ko-KR" altLang="en-US" sz="1400" dirty="0"/>
              <a:t>하게 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예를들어</a:t>
            </a:r>
            <a:r>
              <a:rPr lang="en-US" altLang="ko-KR" sz="1400" dirty="0"/>
              <a:t>, </a:t>
            </a:r>
            <a:r>
              <a:rPr lang="ko-KR" altLang="en-US" sz="1400" dirty="0"/>
              <a:t>생산에서 빨리</a:t>
            </a:r>
            <a:r>
              <a:rPr lang="en-US" altLang="ko-KR" sz="1400" dirty="0"/>
              <a:t>, </a:t>
            </a:r>
            <a:r>
              <a:rPr lang="ko-KR" altLang="en-US" sz="1400" dirty="0"/>
              <a:t>먼저 </a:t>
            </a:r>
            <a:r>
              <a:rPr lang="ko-KR" altLang="en-US" sz="1400" dirty="0" err="1"/>
              <a:t>생산해야하는것들이</a:t>
            </a:r>
            <a:r>
              <a:rPr lang="ko-KR" altLang="en-US" sz="1400" dirty="0"/>
              <a:t> 있다면 </a:t>
            </a:r>
            <a:r>
              <a:rPr lang="en-US" altLang="ko-KR" sz="1400" dirty="0"/>
              <a:t>Priority Queue </a:t>
            </a:r>
            <a:r>
              <a:rPr lang="ko-KR" altLang="en-US" sz="1400" dirty="0"/>
              <a:t>공식을 이용 할 수 있다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Priority Queue</a:t>
            </a:r>
            <a:r>
              <a:rPr lang="ko-KR" altLang="en-US" sz="1400" dirty="0"/>
              <a:t>는 </a:t>
            </a:r>
            <a:r>
              <a:rPr lang="en-US" altLang="ko-KR" sz="1400" dirty="0"/>
              <a:t>elements</a:t>
            </a:r>
            <a:r>
              <a:rPr lang="ko-KR" altLang="en-US" sz="1400" dirty="0"/>
              <a:t>들이 </a:t>
            </a:r>
            <a:r>
              <a:rPr lang="ko-KR" altLang="en-US" sz="1400" dirty="0" err="1"/>
              <a:t>무순위가</a:t>
            </a:r>
            <a:r>
              <a:rPr lang="ko-KR" altLang="en-US" sz="1400" dirty="0"/>
              <a:t> 아니라 순위가 정해져 있다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순서가 있는 상태에서 </a:t>
            </a:r>
            <a:r>
              <a:rPr lang="en-US" altLang="ko-KR" sz="1400" dirty="0"/>
              <a:t>Priority</a:t>
            </a:r>
            <a:r>
              <a:rPr lang="ko-KR" altLang="en-US" sz="1400" dirty="0"/>
              <a:t>를 매겨서 </a:t>
            </a:r>
            <a:r>
              <a:rPr lang="en-US" altLang="ko-KR" sz="1400" dirty="0"/>
              <a:t>Queue</a:t>
            </a:r>
            <a:r>
              <a:rPr lang="ko-KR" altLang="en-US" sz="1400" dirty="0"/>
              <a:t>를 관리 하는 것이다</a:t>
            </a:r>
            <a:r>
              <a:rPr lang="en-US" altLang="ko-KR" sz="1400" dirty="0"/>
              <a:t>.  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16" y="1781597"/>
            <a:ext cx="6564563" cy="48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50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Operations of priority queues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이전의 </a:t>
            </a:r>
            <a:r>
              <a:rPr lang="en-US" altLang="ko-KR" sz="1400" dirty="0"/>
              <a:t>Queue</a:t>
            </a:r>
            <a:r>
              <a:rPr lang="ko-KR" altLang="en-US" sz="1400" dirty="0"/>
              <a:t>는 하나의 </a:t>
            </a:r>
            <a:r>
              <a:rPr lang="en-US" altLang="ko-KR" sz="1400" dirty="0"/>
              <a:t>element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enqueue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Priority </a:t>
            </a:r>
            <a:r>
              <a:rPr lang="en-US" altLang="ko-KR" sz="1400" dirty="0" err="1"/>
              <a:t>enqueue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enqueue</a:t>
            </a:r>
            <a:r>
              <a:rPr lang="ko-KR" altLang="en-US" sz="1400" dirty="0"/>
              <a:t>를 하긴 하는데 </a:t>
            </a:r>
            <a:r>
              <a:rPr lang="en-US" altLang="ko-KR" sz="1400" dirty="0"/>
              <a:t>priority</a:t>
            </a:r>
            <a:r>
              <a:rPr lang="ko-KR" altLang="en-US" sz="1400" dirty="0"/>
              <a:t>를 같이 </a:t>
            </a:r>
            <a:r>
              <a:rPr lang="en-US" altLang="ko-KR" sz="1400" dirty="0" err="1"/>
              <a:t>enqueue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Higher value : higher priority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Lower value : lower priority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모든 </a:t>
            </a:r>
            <a:r>
              <a:rPr lang="en-US" altLang="ko-KR" sz="1400" dirty="0"/>
              <a:t>elements</a:t>
            </a:r>
            <a:r>
              <a:rPr lang="ko-KR" altLang="en-US" sz="1400" dirty="0"/>
              <a:t>들의 </a:t>
            </a:r>
            <a:r>
              <a:rPr lang="en-US" altLang="ko-KR" sz="1400" dirty="0" err="1"/>
              <a:t>priorit</a:t>
            </a:r>
            <a:r>
              <a:rPr lang="ko-KR" altLang="en-US" sz="1400" dirty="0"/>
              <a:t>가 </a:t>
            </a:r>
            <a:r>
              <a:rPr lang="en-US" altLang="ko-KR" sz="1400" dirty="0"/>
              <a:t>0</a:t>
            </a:r>
            <a:r>
              <a:rPr lang="ko-KR" altLang="en-US" sz="1400" dirty="0"/>
              <a:t>이면 </a:t>
            </a:r>
            <a:r>
              <a:rPr lang="en-US" altLang="ko-KR" sz="1400" dirty="0" err="1"/>
              <a:t>enqueue</a:t>
            </a:r>
            <a:r>
              <a:rPr lang="ko-KR" altLang="en-US" sz="1400" dirty="0"/>
              <a:t>한 순선대로 </a:t>
            </a:r>
            <a:r>
              <a:rPr lang="en-US" altLang="ko-KR" sz="1400" dirty="0" err="1"/>
              <a:t>dequeue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Priority</a:t>
            </a:r>
            <a:r>
              <a:rPr lang="ko-KR" altLang="en-US" sz="1400" dirty="0"/>
              <a:t>가 높으면 먼저 </a:t>
            </a:r>
            <a:r>
              <a:rPr lang="en-US" altLang="ko-KR" sz="1400" dirty="0" err="1"/>
              <a:t>dequeue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Enqueue</a:t>
            </a:r>
            <a:r>
              <a:rPr lang="en-US" altLang="ko-KR" sz="1400" dirty="0"/>
              <a:t>(element, key) </a:t>
            </a:r>
            <a:r>
              <a:rPr lang="ko-KR" altLang="en-US" sz="1400" dirty="0"/>
              <a:t>이전에는 </a:t>
            </a:r>
            <a:r>
              <a:rPr lang="en-US" altLang="ko-KR" sz="1400" dirty="0"/>
              <a:t>key</a:t>
            </a:r>
            <a:r>
              <a:rPr lang="ko-KR" altLang="en-US" sz="1400" dirty="0"/>
              <a:t>가 없었음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0" y="1876926"/>
            <a:ext cx="7510233" cy="43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8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Implementation &amp; performance of 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How to implement priority queues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Queue</a:t>
            </a:r>
            <a:r>
              <a:rPr lang="ko-KR" altLang="en-US" sz="1400" dirty="0"/>
              <a:t>는 기본적으로 </a:t>
            </a:r>
            <a:r>
              <a:rPr lang="en-US" altLang="ko-KR" sz="1400" dirty="0" err="1"/>
              <a:t>likend</a:t>
            </a:r>
            <a:r>
              <a:rPr lang="en-US" altLang="ko-KR" sz="1400" dirty="0"/>
              <a:t> list</a:t>
            </a:r>
            <a:r>
              <a:rPr lang="ko-KR" altLang="en-US" sz="1400" dirty="0"/>
              <a:t>위에 쌓아 만듦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Elements </a:t>
            </a:r>
            <a:r>
              <a:rPr lang="ko-KR" altLang="en-US" sz="1400" dirty="0"/>
              <a:t>뿐만 아니라 </a:t>
            </a:r>
            <a:r>
              <a:rPr lang="en-US" altLang="ko-KR" sz="1400" dirty="0"/>
              <a:t>Priority</a:t>
            </a:r>
            <a:r>
              <a:rPr lang="ko-KR" altLang="en-US" sz="1400" dirty="0"/>
              <a:t>도 함께 저장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두가지</a:t>
            </a:r>
            <a:r>
              <a:rPr lang="ko-KR" altLang="en-US" sz="1400" dirty="0"/>
              <a:t> 접근 방법</a:t>
            </a:r>
            <a:r>
              <a:rPr lang="en-US" altLang="ko-KR" sz="1400" dirty="0"/>
              <a:t>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Lazy approach == Unsorted implementation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Early-bird approach == Sorted implementation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Lazy approach 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dequeue</a:t>
            </a:r>
            <a:r>
              <a:rPr lang="ko-KR" altLang="en-US" sz="1400" dirty="0"/>
              <a:t>와 함께</a:t>
            </a:r>
            <a:r>
              <a:rPr lang="en-US" altLang="ko-KR" sz="1400" dirty="0"/>
              <a:t>sorting</a:t>
            </a:r>
            <a:r>
              <a:rPr lang="ko-KR" altLang="en-US" sz="1400" dirty="0"/>
              <a:t>이 일어남</a:t>
            </a:r>
            <a:r>
              <a:rPr lang="en-US" altLang="ko-KR" sz="1400" dirty="0"/>
              <a:t>,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기본적으로 </a:t>
            </a:r>
            <a:r>
              <a:rPr lang="ko-KR" altLang="en-US" sz="1400" dirty="0" err="1"/>
              <a:t>저장될때는</a:t>
            </a:r>
            <a:r>
              <a:rPr lang="ko-KR" altLang="en-US" sz="1400" dirty="0"/>
              <a:t> </a:t>
            </a:r>
            <a:r>
              <a:rPr lang="en-US" altLang="ko-KR" sz="1400" dirty="0"/>
              <a:t>sorting</a:t>
            </a:r>
            <a:r>
              <a:rPr lang="ko-KR" altLang="en-US" sz="1400" dirty="0"/>
              <a:t>이</a:t>
            </a:r>
            <a:r>
              <a:rPr lang="en-US" altLang="ko-KR" sz="1400" dirty="0"/>
              <a:t> </a:t>
            </a:r>
            <a:r>
              <a:rPr lang="ko-KR" altLang="en-US" sz="1400" dirty="0"/>
              <a:t>안되어 있음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Dequeue</a:t>
            </a:r>
            <a:r>
              <a:rPr lang="ko-KR" altLang="en-US" sz="1400" dirty="0"/>
              <a:t>할 때 </a:t>
            </a:r>
            <a:r>
              <a:rPr lang="en-US" altLang="ko-KR" sz="1400" dirty="0"/>
              <a:t>sorting</a:t>
            </a:r>
            <a:r>
              <a:rPr lang="ko-KR" altLang="en-US" sz="1400" dirty="0"/>
              <a:t>해서 제일 </a:t>
            </a:r>
            <a:r>
              <a:rPr lang="en-US" altLang="ko-KR" sz="1400" dirty="0"/>
              <a:t>priority</a:t>
            </a:r>
            <a:r>
              <a:rPr lang="ko-KR" altLang="en-US" sz="1400" dirty="0"/>
              <a:t>가 높은 </a:t>
            </a:r>
            <a:r>
              <a:rPr lang="en-US" altLang="ko-KR" sz="1400" dirty="0"/>
              <a:t>element</a:t>
            </a:r>
            <a:r>
              <a:rPr lang="ko-KR" altLang="en-US" sz="1400" dirty="0"/>
              <a:t>를 찾아서 </a:t>
            </a:r>
            <a:r>
              <a:rPr lang="en-US" altLang="ko-KR" sz="1400" dirty="0" err="1"/>
              <a:t>dequeue</a:t>
            </a:r>
            <a:r>
              <a:rPr lang="ko-KR" altLang="en-US" sz="1400" dirty="0"/>
              <a:t>하는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Enqueue</a:t>
            </a:r>
            <a:r>
              <a:rPr lang="en-US" altLang="ko-KR" sz="1400" dirty="0"/>
              <a:t> event -&gt; just insert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Dequeue</a:t>
            </a:r>
            <a:r>
              <a:rPr lang="en-US" altLang="ko-KR" sz="1400" dirty="0"/>
              <a:t> event -&gt; searching priority and remove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Early-bird approach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Enqueue</a:t>
            </a:r>
            <a:r>
              <a:rPr lang="en-US" altLang="ko-KR" sz="1400" dirty="0"/>
              <a:t> </a:t>
            </a:r>
            <a:r>
              <a:rPr lang="ko-KR" altLang="en-US" sz="1400" dirty="0" err="1"/>
              <a:t>할때</a:t>
            </a:r>
            <a:r>
              <a:rPr lang="ko-KR" altLang="en-US" sz="1400" dirty="0"/>
              <a:t> </a:t>
            </a:r>
            <a:r>
              <a:rPr lang="en-US" altLang="ko-KR" sz="1400" dirty="0"/>
              <a:t>sorting </a:t>
            </a:r>
            <a:r>
              <a:rPr lang="ko-KR" altLang="en-US" sz="1400" dirty="0" err="1"/>
              <a:t>하는것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Dequeue</a:t>
            </a:r>
            <a:r>
              <a:rPr lang="ko-KR" altLang="en-US" sz="1400" dirty="0"/>
              <a:t>는 그대로 나감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Enqueue</a:t>
            </a:r>
            <a:r>
              <a:rPr lang="en-US" altLang="ko-KR" sz="1400" dirty="0"/>
              <a:t> event -&gt; sorting priority and insert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Dequeue</a:t>
            </a:r>
            <a:r>
              <a:rPr lang="en-US" altLang="ko-KR" sz="1400" dirty="0"/>
              <a:t> event -&gt; remove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976"/>
            <a:ext cx="7620874" cy="49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3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Implementation &amp; performance of 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Implementation of priority queues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Sorted implementation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Enqueue</a:t>
            </a:r>
            <a:r>
              <a:rPr lang="en-US" altLang="ko-KR" sz="1400" dirty="0"/>
              <a:t>(node, priority) priority</a:t>
            </a:r>
            <a:r>
              <a:rPr lang="ko-KR" altLang="en-US" sz="1400" dirty="0"/>
              <a:t>가 생김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Linked list</a:t>
            </a:r>
            <a:r>
              <a:rPr lang="ko-KR" altLang="en-US" sz="1400" dirty="0"/>
              <a:t>를</a:t>
            </a:r>
            <a:r>
              <a:rPr lang="en-US" altLang="ko-KR" sz="1400" dirty="0"/>
              <a:t> for</a:t>
            </a:r>
            <a:r>
              <a:rPr lang="ko-KR" altLang="en-US" sz="1400" dirty="0"/>
              <a:t> </a:t>
            </a:r>
            <a:r>
              <a:rPr lang="en-US" altLang="ko-KR" sz="1400" dirty="0"/>
              <a:t>loop</a:t>
            </a:r>
            <a:r>
              <a:rPr lang="ko-KR" altLang="en-US" sz="1400" dirty="0"/>
              <a:t>를 통해서 반복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</a:t>
            </a:r>
            <a:r>
              <a:rPr lang="ko-KR" altLang="en-US" sz="1400" dirty="0"/>
              <a:t>의 각 </a:t>
            </a:r>
            <a:r>
              <a:rPr lang="en-US" altLang="ko-KR" sz="1400" dirty="0"/>
              <a:t>node</a:t>
            </a:r>
            <a:r>
              <a:rPr lang="ko-KR" altLang="en-US" sz="1400" dirty="0"/>
              <a:t>를 찾고 </a:t>
            </a:r>
            <a:r>
              <a:rPr lang="en-US" altLang="ko-KR" sz="1400" dirty="0"/>
              <a:t>node</a:t>
            </a:r>
            <a:r>
              <a:rPr lang="ko-KR" altLang="en-US" sz="1400" dirty="0"/>
              <a:t>의 </a:t>
            </a:r>
            <a:r>
              <a:rPr lang="en-US" altLang="ko-KR" sz="1400" dirty="0"/>
              <a:t>value</a:t>
            </a:r>
            <a:r>
              <a:rPr lang="ko-KR" altLang="en-US" sz="1400" dirty="0"/>
              <a:t>를 찾음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값이 없으면 </a:t>
            </a:r>
            <a:r>
              <a:rPr lang="en-US" altLang="ko-KR" sz="1400" dirty="0"/>
              <a:t>insert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value</a:t>
            </a:r>
            <a:r>
              <a:rPr lang="ko-KR" altLang="en-US" sz="1400" dirty="0"/>
              <a:t>의</a:t>
            </a:r>
            <a:r>
              <a:rPr lang="en-US" altLang="ko-KR" sz="1400" dirty="0"/>
              <a:t> priority</a:t>
            </a:r>
            <a:r>
              <a:rPr lang="ko-KR" altLang="en-US" sz="1400" dirty="0"/>
              <a:t>와 현재의 </a:t>
            </a:r>
            <a:r>
              <a:rPr lang="en-US" altLang="ko-KR" sz="1400" dirty="0"/>
              <a:t>priority</a:t>
            </a:r>
            <a:r>
              <a:rPr lang="ko-KR" altLang="en-US" sz="1400" dirty="0"/>
              <a:t>를 비교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현재 </a:t>
            </a:r>
            <a:r>
              <a:rPr lang="en-US" altLang="ko-KR" sz="1400" dirty="0"/>
              <a:t>Priority</a:t>
            </a:r>
            <a:r>
              <a:rPr lang="ko-KR" altLang="en-US" sz="1400" dirty="0"/>
              <a:t>가 크면 바로 </a:t>
            </a:r>
            <a:r>
              <a:rPr lang="en-US" altLang="ko-KR" sz="1400" dirty="0"/>
              <a:t>insert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마지막 줄 </a:t>
            </a:r>
            <a:r>
              <a:rPr lang="en-US" altLang="ko-KR" sz="1400" dirty="0"/>
              <a:t>code </a:t>
            </a:r>
            <a:r>
              <a:rPr lang="ko-KR" altLang="en-US" sz="1400" dirty="0"/>
              <a:t>위치에 바로 </a:t>
            </a:r>
            <a:r>
              <a:rPr lang="en-US" altLang="ko-KR" sz="1400" dirty="0"/>
              <a:t>insert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0" y="2652785"/>
            <a:ext cx="3628367" cy="27195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187" y="1847513"/>
            <a:ext cx="3862687" cy="501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63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Implementation &amp; performance of 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Performances of priority queue implementations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Linked list</a:t>
            </a:r>
            <a:r>
              <a:rPr lang="ko-KR" altLang="en-US" sz="1400" dirty="0"/>
              <a:t>뿐만 아니라 </a:t>
            </a:r>
            <a:r>
              <a:rPr lang="en-US" altLang="ko-KR" sz="1400" dirty="0"/>
              <a:t>BST</a:t>
            </a:r>
            <a:r>
              <a:rPr lang="ko-KR" altLang="en-US" sz="1400" dirty="0"/>
              <a:t>도 구현 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Enqueue</a:t>
            </a:r>
            <a:r>
              <a:rPr lang="en-US" altLang="ko-KR" sz="1400" dirty="0"/>
              <a:t>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Unsorted : </a:t>
            </a:r>
            <a:r>
              <a:rPr lang="ko-KR" altLang="en-US" sz="1400" dirty="0"/>
              <a:t>뒤에 </a:t>
            </a:r>
            <a:r>
              <a:rPr lang="ko-KR" altLang="en-US" sz="1400" dirty="0" err="1"/>
              <a:t>붙혀서</a:t>
            </a:r>
            <a:r>
              <a:rPr lang="ko-KR" altLang="en-US" sz="1400" dirty="0"/>
              <a:t> </a:t>
            </a:r>
            <a:r>
              <a:rPr lang="en-US" altLang="ko-KR" sz="1400" dirty="0"/>
              <a:t>O(1)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Sorted : </a:t>
            </a:r>
            <a:r>
              <a:rPr lang="ko-KR" altLang="en-US" sz="1400" dirty="0"/>
              <a:t>처음에 비교를 </a:t>
            </a:r>
            <a:r>
              <a:rPr lang="ko-KR" altLang="en-US" sz="1400" dirty="0" err="1"/>
              <a:t>해야하기</a:t>
            </a:r>
            <a:r>
              <a:rPr lang="ko-KR" altLang="en-US" sz="1400" dirty="0"/>
              <a:t> 때문에 </a:t>
            </a:r>
            <a:r>
              <a:rPr lang="en-US" altLang="ko-KR" sz="1400" dirty="0"/>
              <a:t>O(n)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Tree : log</a:t>
            </a:r>
            <a:r>
              <a:rPr lang="ko-KR" altLang="en-US" sz="1400" dirty="0"/>
              <a:t>가</a:t>
            </a:r>
            <a:r>
              <a:rPr lang="en-US" altLang="ko-KR" sz="1400" dirty="0"/>
              <a:t> depth</a:t>
            </a:r>
            <a:r>
              <a:rPr lang="ko-KR" altLang="en-US" sz="1400" dirty="0"/>
              <a:t>로 따라가서 </a:t>
            </a:r>
            <a:r>
              <a:rPr lang="en-US" altLang="ko-KR" sz="1400" dirty="0"/>
              <a:t>O(log n), O(1)</a:t>
            </a:r>
            <a:r>
              <a:rPr lang="ko-KR" altLang="en-US" sz="1400" dirty="0"/>
              <a:t>보다는 좀 더 걸리지만 </a:t>
            </a:r>
            <a:r>
              <a:rPr lang="en-US" altLang="ko-KR" sz="1400" dirty="0"/>
              <a:t>O(n)</a:t>
            </a:r>
            <a:r>
              <a:rPr lang="ko-KR" altLang="en-US" sz="1400" dirty="0"/>
              <a:t>보다는 훨씬 덜 걸린다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Dequeue</a:t>
            </a:r>
            <a:r>
              <a:rPr lang="en-US" altLang="ko-KR" sz="1400" dirty="0"/>
              <a:t>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Unsorted : searching </a:t>
            </a:r>
            <a:r>
              <a:rPr lang="ko-KR" altLang="en-US" sz="1400" dirty="0"/>
              <a:t>해야 해서 </a:t>
            </a:r>
            <a:r>
              <a:rPr lang="en-US" altLang="ko-KR" sz="1400" dirty="0"/>
              <a:t>O(n)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Sorted : </a:t>
            </a:r>
            <a:r>
              <a:rPr lang="ko-KR" altLang="en-US" sz="1400" dirty="0"/>
              <a:t>앞에서 작업을 해놔서 </a:t>
            </a:r>
            <a:r>
              <a:rPr lang="en-US" altLang="ko-KR" sz="1400" dirty="0"/>
              <a:t>O(1)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Tree : O(log 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FindMax</a:t>
            </a:r>
            <a:r>
              <a:rPr lang="ko-KR" altLang="en-US" sz="1400" dirty="0"/>
              <a:t>는 같고 </a:t>
            </a:r>
            <a:r>
              <a:rPr lang="en-US" altLang="ko-KR" sz="1400" dirty="0"/>
              <a:t>O(1) </a:t>
            </a:r>
            <a:r>
              <a:rPr lang="ko-KR" altLang="en-US" sz="1400" dirty="0"/>
              <a:t>만드는 것이 좋음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Unbalancing Tree : O(n), O(n), O(n)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77" y="1905790"/>
            <a:ext cx="7248097" cy="43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59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Balanced Tree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Balanced</a:t>
            </a:r>
            <a:r>
              <a:rPr lang="ko-KR" altLang="en-US" sz="2400" dirty="0"/>
              <a:t> </a:t>
            </a:r>
            <a:r>
              <a:rPr lang="en-US" altLang="ko-KR" sz="2400" dirty="0"/>
              <a:t>tree?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A60F032-B172-43E0-B147-16329887DE8F}"/>
                  </a:ext>
                </a:extLst>
              </p:cNvPr>
              <p:cNvSpPr/>
              <p:nvPr/>
            </p:nvSpPr>
            <p:spPr>
              <a:xfrm>
                <a:off x="7620874" y="2196693"/>
                <a:ext cx="4470512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sz="1400" dirty="0"/>
                  <a:t>Tree </a:t>
                </a:r>
                <a:r>
                  <a:rPr lang="ko-KR" altLang="en-US" sz="1400" dirty="0"/>
                  <a:t>공식 </a:t>
                </a:r>
                <a:r>
                  <a:rPr lang="en-US" altLang="ko-KR" sz="1400" dirty="0"/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sz="1400" dirty="0"/>
                  <a:t>Size = n, h = height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sz="1400" dirty="0"/>
                  <a:t>6 nodes in a tree of height 2 -&gt; balanced tree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sz="1400" dirty="0"/>
                  <a:t>6 nodes in a tree of height 5 -&gt; Unbalanced tree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 err="1"/>
                  <a:t>두번째</a:t>
                </a:r>
                <a:r>
                  <a:rPr lang="ko-KR" altLang="en-US" sz="1400" dirty="0"/>
                  <a:t> 공식을 만족하면 </a:t>
                </a:r>
                <a:r>
                  <a:rPr lang="en-US" altLang="ko-KR" sz="1400" dirty="0"/>
                  <a:t>Balanced Tree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만족하지 못하면 </a:t>
                </a:r>
                <a:r>
                  <a:rPr lang="en-US" altLang="ko-KR" sz="1400" dirty="0"/>
                  <a:t>Unbalanced Tree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sz="1400" dirty="0"/>
                  <a:t>	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A60F032-B172-43E0-B147-16329887DE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874" y="2196693"/>
                <a:ext cx="4470512" cy="1600438"/>
              </a:xfrm>
              <a:prstGeom prst="rect">
                <a:avLst/>
              </a:prstGeom>
              <a:blipFill rotWithShape="0">
                <a:blip r:embed="rId2"/>
                <a:stretch>
                  <a:fillRect l="-273" t="-760" b="-22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89" y="1617248"/>
            <a:ext cx="5898558" cy="48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77573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588</TotalTime>
  <Words>1405</Words>
  <Application>Microsoft Office PowerPoint</Application>
  <PresentationFormat>와이드스크린</PresentationFormat>
  <Paragraphs>196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Cambria Math</vt:lpstr>
      <vt:lpstr>Trebuchet MS</vt:lpstr>
      <vt:lpstr>Wingdings 3</vt:lpstr>
      <vt:lpstr>패싯</vt:lpstr>
      <vt:lpstr>1. Data Structure and Algorithms 2</vt:lpstr>
      <vt:lpstr>목차</vt:lpstr>
      <vt:lpstr>1. Priority Queue</vt:lpstr>
      <vt:lpstr>1. Priority Queue</vt:lpstr>
      <vt:lpstr>1. Priority Queue</vt:lpstr>
      <vt:lpstr>2. Implementation &amp; performance of Priority Queue</vt:lpstr>
      <vt:lpstr>2. Implementation &amp; performance of Priority Queue</vt:lpstr>
      <vt:lpstr>2. Implementation &amp; performance of Priority Queue</vt:lpstr>
      <vt:lpstr>3. Balanced Tree</vt:lpstr>
      <vt:lpstr>4. Binary Heap for Priority Queue</vt:lpstr>
      <vt:lpstr>5. Reference Structure of Binary</vt:lpstr>
      <vt:lpstr>6. Insert Operation of Binary Heap</vt:lpstr>
      <vt:lpstr>6. Insert Operation of Binary Heap</vt:lpstr>
      <vt:lpstr>7. Delete Operation of Binary Heap</vt:lpstr>
      <vt:lpstr>7. Delete Operation of Binary Heap</vt:lpstr>
      <vt:lpstr>8. Complexity of Priority Queue and Heap Sort</vt:lpstr>
      <vt:lpstr>8. Complexity of Priority Queue and Heap Sort</vt:lpstr>
      <vt:lpstr>8. Complexity of Priority Queue and Heap Sort</vt:lpstr>
      <vt:lpstr>8. Complexity of Priority Queue and Heap Sort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heechul4296@gmail.com</dc:creator>
  <cp:lastModifiedBy>hclee</cp:lastModifiedBy>
  <cp:revision>56</cp:revision>
  <dcterms:created xsi:type="dcterms:W3CDTF">2020-06-18T13:12:50Z</dcterms:created>
  <dcterms:modified xsi:type="dcterms:W3CDTF">2020-06-25T09:16:35Z</dcterms:modified>
</cp:coreProperties>
</file>